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7556500" cy="10693400"/>
  <p:notesSz cx="7556500" cy="10693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1858" y="5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1/7/2022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1/7/2022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1/7/2022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93124" y="10430012"/>
            <a:ext cx="1469575" cy="11485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7A7776C-BA4A-4B0E-9C23-75A80C7CE774}"/>
              </a:ext>
            </a:extLst>
          </p:cNvPr>
          <p:cNvSpPr txBox="1"/>
          <p:nvPr/>
        </p:nvSpPr>
        <p:spPr>
          <a:xfrm>
            <a:off x="958850" y="1765300"/>
            <a:ext cx="6172200" cy="22170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CONCURRENCY PROBLEMS- DATABASE MANAGEMENT SYSTEMS</a:t>
            </a:r>
            <a:endParaRPr lang="en-IN" sz="32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8ADD86D-FE17-4ABB-95D7-4B3DE46C34A0}"/>
              </a:ext>
            </a:extLst>
          </p:cNvPr>
          <p:cNvSpPr txBox="1"/>
          <p:nvPr/>
        </p:nvSpPr>
        <p:spPr>
          <a:xfrm>
            <a:off x="692150" y="6032500"/>
            <a:ext cx="6172200" cy="1951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By</a:t>
            </a:r>
          </a:p>
          <a:p>
            <a:pPr algn="ctr">
              <a:lnSpc>
                <a:spcPct val="150000"/>
              </a:lnSpc>
            </a:pPr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M.VANITHA SHEBA , AP/CSE</a:t>
            </a:r>
          </a:p>
          <a:p>
            <a:pPr algn="ctr">
              <a:lnSpc>
                <a:spcPct val="150000"/>
              </a:lnSpc>
            </a:pPr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JCE</a:t>
            </a:r>
            <a:endParaRPr lang="en-IN" sz="28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0934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508" y="343004"/>
            <a:ext cx="7367460" cy="960413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6702" y="1861922"/>
            <a:ext cx="7118864" cy="636029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5109" y="96296"/>
            <a:ext cx="5783782" cy="982219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8982" y="213936"/>
            <a:ext cx="6525050" cy="962712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9944" y="1964443"/>
            <a:ext cx="7204163" cy="575733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9916" y="1154817"/>
            <a:ext cx="6656916" cy="839611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9000" y="770075"/>
            <a:ext cx="7147437" cy="874649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601564"/>
            <a:ext cx="7320359" cy="782215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211" y="295793"/>
            <a:ext cx="7345760" cy="981441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4169" y="143445"/>
            <a:ext cx="5976900" cy="994556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15</Words>
  <Application>Microsoft Office PowerPoint</Application>
  <PresentationFormat>Custom</PresentationFormat>
  <Paragraphs>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CamScanner 09-06-2021 23.28.12</dc:title>
  <dc:subject>CamScanner 09-06-2021 23.28.12</dc:subject>
  <dc:creator>CamScanner</dc:creator>
  <cp:lastModifiedBy>Vanitha sheba</cp:lastModifiedBy>
  <cp:revision>3</cp:revision>
  <dcterms:created xsi:type="dcterms:W3CDTF">2021-09-06T18:01:29Z</dcterms:created>
  <dcterms:modified xsi:type="dcterms:W3CDTF">2022-01-07T04:28:50Z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2021-09-06T00:00:00Z</vt:filetime>
  </property>
</Properties>
</file>